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620733" y="5223682"/>
            <a:ext cx="56840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/>
              <a:t>Figure </a:t>
            </a:r>
            <a:r>
              <a:rPr lang="en-US" sz="1200" b="1" dirty="0" smtClean="0"/>
              <a:t>1. </a:t>
            </a:r>
            <a:r>
              <a:rPr lang="en-US" sz="1200" dirty="0"/>
              <a:t>FACS analysis with primary human dermal microvascular endothelial cells (HDMVEC).</a:t>
            </a:r>
            <a:endParaRPr lang="de-DE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076334" y="946655"/>
            <a:ext cx="297780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LYVE-1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102-PA50AG)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550" y="2132856"/>
            <a:ext cx="3672408" cy="2724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15</cp:revision>
  <dcterms:created xsi:type="dcterms:W3CDTF">2014-04-11T11:40:46Z</dcterms:created>
  <dcterms:modified xsi:type="dcterms:W3CDTF">2015-03-17T11:47:03Z</dcterms:modified>
</cp:coreProperties>
</file>